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app.xml" ContentType="application/vnd.openxmlformats-officedocument.extended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2" Type="http://schemas.openxmlformats.org/officeDocument/2006/relationships/extended-properties" Target="docProps/app.xml" /><Relationship Id="rId0" Type="http://schemas.openxmlformats.org/officeDocument/2006/relationships/officeDocument" Target="ppt/presentation.xml" /><Relationship Id="rId1" Type="http://schemas.openxmlformats.org/package/2006/relationships/metadata/core-properties" Target="docProps/core.xml" /></Relationships>
</file>

<file path=ppt/presentation.xml><?xml version="1.0" encoding="utf-8"?>
<p:presentation xmlns:p15="http://schemas.microsoft.com/office/powerpoint/2012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firstSlideNum="1" mc:Ignorable="p15">
  <p:sldMasterIdLst>
    <p:sldMasterId id="2147483648" r:id="rId0"/>
  </p:sldMasterIdLst>
  <p:notesMasterIdLst>
    <p:notesMasterId r:id="rId2"/>
  </p:notesMasterIdLst>
  <p:sldIdLst>
    <p:sldId id="256" r:id="rId1"/>
  </p:sldIdLst>
  <p:sldSz cx="15119350" cy="10691813"/>
  <p:notesSz cx="9144000" cy="6858000"/>
  <p:defaultTextStyle>
    <a:defPPr>
      <a:defRPr lang="zh-CN"/>
    </a:defPPr>
    <a:lvl1pPr marL="0" algn="l" defTabSz="1238921" rtl="false" eaLnBrk="true" latinLnBrk="false" hangingPunct="true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false" eaLnBrk="true" latinLnBrk="false" hangingPunct="true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false" eaLnBrk="true" latinLnBrk="false" hangingPunct="true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false" eaLnBrk="true" latinLnBrk="false" hangingPunct="true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false" eaLnBrk="true" latinLnBrk="false" hangingPunct="true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false" eaLnBrk="true" latinLnBrk="false" hangingPunct="true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false" eaLnBrk="true" latinLnBrk="false" hangingPunct="true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false" eaLnBrk="true" latinLnBrk="false" hangingPunct="true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false" eaLnBrk="true" latinLnBrk="false" hangingPunct="true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3367" userDrawn="true">
          <p15:clr>
            <a:srgbClr val="A4A3A4"/>
          </p15:clr>
        </p15:guide>
        <p15:guide id="2" pos="4762" userDrawn="true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p="http://schemas.openxmlformats.org/presentationml/2006/main">
  <p:clrMru>
    <a:srgbClr val="4CC4F0"/>
    <a:srgbClr val="C5F0FC"/>
    <a:srgbClr val="68D8F6"/>
    <a:srgbClr val="046EBC"/>
    <a:srgbClr val="FFCE33"/>
    <a:srgbClr val="E2E8F4"/>
    <a:srgbClr val="E4EBF5"/>
    <a:srgbClr val="D4333B"/>
    <a:srgbClr val="31A3C9"/>
    <a:srgbClr val="0B5AA7"/>
  </p:clrMru>
  <p:extLst>
    <p:ext uri="{E76CE94A-603C-4142-B9EB-6D1370010A27}"/>
    <p:ext uri="{D31A062A-798A-4329-ABDD-BBA856620510}"/>
    <p:ext uri="{FD5EFAAD-0ECE-453E-9831-46B23BE46B34}"/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>
  <p:normalViewPr>
    <p:restoredLeft sz="15620"/>
    <p:restoredTop sz="94660"/>
  </p:normalViewPr>
  <p:slideViewPr>
    <p:cSldViewPr snapToGrid="false" showGuides="true">
      <p:cViewPr varScale="true">
        <p:scale>
          <a:sx n="50" d="100"/>
          <a:sy n="50" d="100"/>
        </p:scale>
        <p:origin x="78" y="300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5" Type="http://schemas.openxmlformats.org/officeDocument/2006/relationships/viewProps" Target="viewProps.xml" /><Relationship Id="rId3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4" Type="http://schemas.openxmlformats.org/officeDocument/2006/relationships/tableStyles" Target="tableStyles.xml" /><Relationship Id="rId0" Type="http://schemas.openxmlformats.org/officeDocument/2006/relationships/slideMaster" Target="slideMasters/slideMaster1.xml" /><Relationship Id="rId1" Type="http://schemas.openxmlformats.org/officeDocument/2006/relationships/slide" Target="slides/slide1.xml" /></Relationships>
</file>

<file path=ppt/notesMasters/_rels/notesMaster1.xml.rels><?xml version="1.0" encoding="UTF-8" standalone="yes"?><Relationships xmlns="http://schemas.openxmlformats.org/package/2006/relationships"><Relationship Id="rId0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pPr/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pPr/>
            <a:fld id="{22542E64-9B31-481E-88F4-139A445B2B2A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pPr/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zh-CN" altLang="en-US" smtClean="false"/>
              <a:t>单击此处编辑母版文本样式</a:t>
            </a:r>
            <a:endParaRPr/>
          </a:p>
          <a:p>
            <a:pPr lvl="1"/>
            <a:r>
              <a:rPr lang="zh-CN" altLang="en-US" smtClean="false"/>
              <a:t>第二级</a:t>
            </a:r>
            <a:endParaRPr/>
          </a:p>
          <a:p>
            <a:pPr lvl="2"/>
            <a:r>
              <a:rPr lang="zh-CN" altLang="en-US" smtClean="false"/>
              <a:t>第三级</a:t>
            </a:r>
            <a:endParaRPr/>
          </a:p>
          <a:p>
            <a:pPr lvl="3"/>
            <a:r>
              <a:rPr lang="zh-CN" altLang="en-US" smtClean="false"/>
              <a:t>第四级</a:t>
            </a:r>
            <a:endParaRPr/>
          </a:p>
          <a:p>
            <a:pPr lvl="4"/>
            <a:r>
              <a:rPr lang="zh-CN" altLang="en-US" smtClean="false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pPr/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pPr/>
            <a:fld id="{72BB4A35-5ED4-4322-8516-A8FB83531498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false" eaLnBrk="true" latinLnBrk="false" hangingPunct="true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false" eaLnBrk="true" latinLnBrk="false" hangingPunct="true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false" eaLnBrk="true" latinLnBrk="false" hangingPunct="true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false" eaLnBrk="true" latinLnBrk="false" hangingPunct="true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false" eaLnBrk="true" latinLnBrk="false" hangingPunct="true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false" eaLnBrk="true" latinLnBrk="false" hangingPunct="true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false" eaLnBrk="true" latinLnBrk="false" hangingPunct="true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false" eaLnBrk="true" latinLnBrk="false" hangingPunct="true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false" eaLnBrk="true" latinLnBrk="false" hangingPunct="true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1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1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pPr/>
            <a:r>
              <a:rPr lang="zh-CN" altLang="en-US" smtClean="false"/>
              <a:t>单击此处编辑母版副标题样式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type="vertTx">
  <p:cSld name="标题和竖排文字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66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false"/>
              <a:t>单击此处编辑母版文本样式</a:t>
            </a:r>
            <a:endParaRPr/>
          </a:p>
          <a:p>
            <a:pPr lvl="1"/>
            <a:r>
              <a:rPr lang="zh-CN" altLang="en-US" smtClean="false"/>
              <a:t>第二级</a:t>
            </a:r>
            <a:endParaRPr/>
          </a:p>
          <a:p>
            <a:pPr lvl="2"/>
            <a:r>
              <a:rPr lang="zh-CN" altLang="en-US" smtClean="false"/>
              <a:t>第三级</a:t>
            </a:r>
            <a:endParaRPr/>
          </a:p>
          <a:p>
            <a:pPr lvl="3"/>
            <a:r>
              <a:rPr lang="zh-CN" altLang="en-US" smtClean="false"/>
              <a:t>第四级</a:t>
            </a:r>
            <a:endParaRPr/>
          </a:p>
          <a:p>
            <a:pPr lvl="4"/>
            <a:r>
              <a:rPr lang="zh-CN" altLang="en-US" smtClean="false"/>
              <a:t>第五级</a:t>
            </a:r>
            <a:endParaRPr lang="en-US" dirty="false"/>
          </a:p>
        </p:txBody>
      </p:sp>
      <p:sp>
        <p:nvSpPr>
          <p:cNvPr id="67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68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69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type="vertTitleAndTx">
  <p:cSld name="垂直排列标题与 文本"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ertical Title 1"/>
          <p:cNvSpPr>
            <a:spLocks noGrp="true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15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 smtClean="false"/>
              <a:t>单击此处编辑母版文本样式</a:t>
            </a:r>
            <a:endParaRPr/>
          </a:p>
          <a:p>
            <a:pPr lvl="1"/>
            <a:r>
              <a:rPr lang="zh-CN" altLang="en-US" smtClean="false"/>
              <a:t>第二级</a:t>
            </a:r>
            <a:endParaRPr/>
          </a:p>
          <a:p>
            <a:pPr lvl="2"/>
            <a:r>
              <a:rPr lang="zh-CN" altLang="en-US" smtClean="false"/>
              <a:t>第三级</a:t>
            </a:r>
            <a:endParaRPr/>
          </a:p>
          <a:p>
            <a:pPr lvl="3"/>
            <a:r>
              <a:rPr lang="zh-CN" altLang="en-US" smtClean="false"/>
              <a:t>第四级</a:t>
            </a:r>
            <a:endParaRPr/>
          </a:p>
          <a:p>
            <a:pPr lvl="4"/>
            <a:r>
              <a:rPr lang="zh-CN" altLang="en-US" smtClean="false"/>
              <a:t>第五级</a:t>
            </a:r>
            <a:endParaRPr lang="en-US" dirty="false"/>
          </a:p>
        </p:txBody>
      </p:sp>
      <p:sp>
        <p:nvSpPr>
          <p:cNvPr id="16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17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8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type="obj">
  <p:cSld name="标题和内容"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9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false"/>
              <a:t>单击此处编辑母版文本样式</a:t>
            </a:r>
            <a:endParaRPr/>
          </a:p>
          <a:p>
            <a:pPr lvl="1"/>
            <a:r>
              <a:rPr lang="zh-CN" altLang="en-US" smtClean="false"/>
              <a:t>第二级</a:t>
            </a:r>
            <a:endParaRPr/>
          </a:p>
          <a:p>
            <a:pPr lvl="2"/>
            <a:r>
              <a:rPr lang="zh-CN" altLang="en-US" smtClean="false"/>
              <a:t>第三级</a:t>
            </a:r>
            <a:endParaRPr/>
          </a:p>
          <a:p>
            <a:pPr lvl="3"/>
            <a:r>
              <a:rPr lang="zh-CN" altLang="en-US" smtClean="false"/>
              <a:t>第四级</a:t>
            </a:r>
            <a:endParaRPr/>
          </a:p>
          <a:p>
            <a:pPr lvl="4"/>
            <a:r>
              <a:rPr lang="zh-CN" altLang="en-US" smtClean="false"/>
              <a:t>第五级</a:t>
            </a:r>
            <a:endParaRPr lang="en-US" dirty="false"/>
          </a:p>
        </p:txBody>
      </p:sp>
      <p:sp>
        <p:nvSpPr>
          <p:cNvPr id="10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11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12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type="secHead">
  <p:cSld name="节标题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true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21" name="Text Placeholder 2"/>
          <p:cNvSpPr>
            <a:spLocks noGrp="true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false"/>
              <a:t>单击此处编辑母版文本样式</a:t>
            </a:r>
            <a:endParaRPr/>
          </a:p>
        </p:txBody>
      </p:sp>
      <p:sp>
        <p:nvSpPr>
          <p:cNvPr id="22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23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24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type="twoObj">
  <p:cSld name="两栏内容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27" name="Content Placeholder 2"/>
          <p:cNvSpPr>
            <a:spLocks noGrp="true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 smtClean="false"/>
              <a:t>单击此处编辑母版文本样式</a:t>
            </a:r>
            <a:endParaRPr/>
          </a:p>
          <a:p>
            <a:pPr lvl="1"/>
            <a:r>
              <a:rPr lang="zh-CN" altLang="en-US" smtClean="false"/>
              <a:t>第二级</a:t>
            </a:r>
            <a:endParaRPr/>
          </a:p>
          <a:p>
            <a:pPr lvl="2"/>
            <a:r>
              <a:rPr lang="zh-CN" altLang="en-US" smtClean="false"/>
              <a:t>第三级</a:t>
            </a:r>
            <a:endParaRPr/>
          </a:p>
          <a:p>
            <a:pPr lvl="3"/>
            <a:r>
              <a:rPr lang="zh-CN" altLang="en-US" smtClean="false"/>
              <a:t>第四级</a:t>
            </a:r>
            <a:endParaRPr/>
          </a:p>
          <a:p>
            <a:pPr lvl="4"/>
            <a:r>
              <a:rPr lang="zh-CN" altLang="en-US" smtClean="false"/>
              <a:t>第五级</a:t>
            </a:r>
            <a:endParaRPr lang="en-US" dirty="false"/>
          </a:p>
        </p:txBody>
      </p:sp>
      <p:sp>
        <p:nvSpPr>
          <p:cNvPr id="28" name="Content Placeholder 3"/>
          <p:cNvSpPr>
            <a:spLocks noGrp="true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 smtClean="false"/>
              <a:t>单击此处编辑母版文本样式</a:t>
            </a:r>
            <a:endParaRPr/>
          </a:p>
          <a:p>
            <a:pPr lvl="1"/>
            <a:r>
              <a:rPr lang="zh-CN" altLang="en-US" smtClean="false"/>
              <a:t>第二级</a:t>
            </a:r>
            <a:endParaRPr/>
          </a:p>
          <a:p>
            <a:pPr lvl="2"/>
            <a:r>
              <a:rPr lang="zh-CN" altLang="en-US" smtClean="false"/>
              <a:t>第三级</a:t>
            </a:r>
            <a:endParaRPr/>
          </a:p>
          <a:p>
            <a:pPr lvl="3"/>
            <a:r>
              <a:rPr lang="zh-CN" altLang="en-US" smtClean="false"/>
              <a:t>第四级</a:t>
            </a:r>
            <a:endParaRPr/>
          </a:p>
          <a:p>
            <a:pPr lvl="4"/>
            <a:r>
              <a:rPr lang="zh-CN" altLang="en-US" smtClean="false"/>
              <a:t>第五级</a:t>
            </a:r>
            <a:endParaRPr lang="en-US" dirty="false"/>
          </a:p>
        </p:txBody>
      </p:sp>
      <p:sp>
        <p:nvSpPr>
          <p:cNvPr id="29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30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31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type="twoTxTwoObj">
  <p:cSld name="比较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true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34" name="Text Placeholder 2"/>
          <p:cNvSpPr>
            <a:spLocks noGrp="true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true"/>
            </a:lvl1pPr>
            <a:lvl2pPr marL="712775" indent="0">
              <a:buNone/>
              <a:defRPr sz="3118" b="true"/>
            </a:lvl2pPr>
            <a:lvl3pPr marL="1425550" indent="0">
              <a:buNone/>
              <a:defRPr sz="2806" b="true"/>
            </a:lvl3pPr>
            <a:lvl4pPr marL="2138324" indent="0">
              <a:buNone/>
              <a:defRPr sz="2494" b="true"/>
            </a:lvl4pPr>
            <a:lvl5pPr marL="2851099" indent="0">
              <a:buNone/>
              <a:defRPr sz="2494" b="true"/>
            </a:lvl5pPr>
            <a:lvl6pPr marL="3563874" indent="0">
              <a:buNone/>
              <a:defRPr sz="2494" b="true"/>
            </a:lvl6pPr>
            <a:lvl7pPr marL="4276649" indent="0">
              <a:buNone/>
              <a:defRPr sz="2494" b="true"/>
            </a:lvl7pPr>
            <a:lvl8pPr marL="4989424" indent="0">
              <a:buNone/>
              <a:defRPr sz="2494" b="true"/>
            </a:lvl8pPr>
            <a:lvl9pPr marL="5702198" indent="0">
              <a:buNone/>
              <a:defRPr sz="2494" b="true"/>
            </a:lvl9pPr>
          </a:lstStyle>
          <a:p>
            <a:pPr lvl="0"/>
            <a:r>
              <a:rPr lang="zh-CN" altLang="en-US" smtClean="false"/>
              <a:t>单击此处编辑母版文本样式</a:t>
            </a:r>
            <a:endParaRPr/>
          </a:p>
        </p:txBody>
      </p:sp>
      <p:sp>
        <p:nvSpPr>
          <p:cNvPr id="35" name="Content Placeholder 3"/>
          <p:cNvSpPr>
            <a:spLocks noGrp="true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 smtClean="false"/>
              <a:t>单击此处编辑母版文本样式</a:t>
            </a:r>
            <a:endParaRPr/>
          </a:p>
          <a:p>
            <a:pPr lvl="1"/>
            <a:r>
              <a:rPr lang="zh-CN" altLang="en-US" smtClean="false"/>
              <a:t>第二级</a:t>
            </a:r>
            <a:endParaRPr/>
          </a:p>
          <a:p>
            <a:pPr lvl="2"/>
            <a:r>
              <a:rPr lang="zh-CN" altLang="en-US" smtClean="false"/>
              <a:t>第三级</a:t>
            </a:r>
            <a:endParaRPr/>
          </a:p>
          <a:p>
            <a:pPr lvl="3"/>
            <a:r>
              <a:rPr lang="zh-CN" altLang="en-US" smtClean="false"/>
              <a:t>第四级</a:t>
            </a:r>
            <a:endParaRPr/>
          </a:p>
          <a:p>
            <a:pPr lvl="4"/>
            <a:r>
              <a:rPr lang="zh-CN" altLang="en-US" smtClean="false"/>
              <a:t>第五级</a:t>
            </a:r>
            <a:endParaRPr lang="en-US" dirty="false"/>
          </a:p>
        </p:txBody>
      </p:sp>
      <p:sp>
        <p:nvSpPr>
          <p:cNvPr id="36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true"/>
            </a:lvl1pPr>
            <a:lvl2pPr marL="712775" indent="0">
              <a:buNone/>
              <a:defRPr sz="3118" b="true"/>
            </a:lvl2pPr>
            <a:lvl3pPr marL="1425550" indent="0">
              <a:buNone/>
              <a:defRPr sz="2806" b="true"/>
            </a:lvl3pPr>
            <a:lvl4pPr marL="2138324" indent="0">
              <a:buNone/>
              <a:defRPr sz="2494" b="true"/>
            </a:lvl4pPr>
            <a:lvl5pPr marL="2851099" indent="0">
              <a:buNone/>
              <a:defRPr sz="2494" b="true"/>
            </a:lvl5pPr>
            <a:lvl6pPr marL="3563874" indent="0">
              <a:buNone/>
              <a:defRPr sz="2494" b="true"/>
            </a:lvl6pPr>
            <a:lvl7pPr marL="4276649" indent="0">
              <a:buNone/>
              <a:defRPr sz="2494" b="true"/>
            </a:lvl7pPr>
            <a:lvl8pPr marL="4989424" indent="0">
              <a:buNone/>
              <a:defRPr sz="2494" b="true"/>
            </a:lvl8pPr>
            <a:lvl9pPr marL="5702198" indent="0">
              <a:buNone/>
              <a:defRPr sz="2494" b="true"/>
            </a:lvl9pPr>
          </a:lstStyle>
          <a:p>
            <a:pPr lvl="0"/>
            <a:r>
              <a:rPr lang="zh-CN" altLang="en-US" smtClean="false"/>
              <a:t>单击此处编辑母版文本样式</a:t>
            </a:r>
            <a:endParaRPr/>
          </a:p>
        </p:txBody>
      </p:sp>
      <p:sp>
        <p:nvSpPr>
          <p:cNvPr id="37" name="Content Placeholder 5"/>
          <p:cNvSpPr>
            <a:spLocks noGrp="true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 smtClean="false"/>
              <a:t>单击此处编辑母版文本样式</a:t>
            </a:r>
            <a:endParaRPr/>
          </a:p>
          <a:p>
            <a:pPr lvl="1"/>
            <a:r>
              <a:rPr lang="zh-CN" altLang="en-US" smtClean="false"/>
              <a:t>第二级</a:t>
            </a:r>
            <a:endParaRPr/>
          </a:p>
          <a:p>
            <a:pPr lvl="2"/>
            <a:r>
              <a:rPr lang="zh-CN" altLang="en-US" smtClean="false"/>
              <a:t>第三级</a:t>
            </a:r>
            <a:endParaRPr/>
          </a:p>
          <a:p>
            <a:pPr lvl="3"/>
            <a:r>
              <a:rPr lang="zh-CN" altLang="en-US" smtClean="false"/>
              <a:t>第四级</a:t>
            </a:r>
            <a:endParaRPr/>
          </a:p>
          <a:p>
            <a:pPr lvl="4"/>
            <a:r>
              <a:rPr lang="zh-CN" altLang="en-US" smtClean="false"/>
              <a:t>第五级</a:t>
            </a:r>
            <a:endParaRPr lang="en-US" dirty="false"/>
          </a:p>
        </p:txBody>
      </p:sp>
      <p:sp>
        <p:nvSpPr>
          <p:cNvPr id="38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39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40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type="titleOnly">
  <p:cSld name="仅标题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4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4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4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type="blank">
  <p:cSld name="空白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48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49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type="objTx">
  <p:cSld name="内容与标题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true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52" name="Content Placeholder 2"/>
          <p:cNvSpPr>
            <a:spLocks noGrp="true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 smtClean="false"/>
              <a:t>单击此处编辑母版文本样式</a:t>
            </a:r>
            <a:endParaRPr/>
          </a:p>
          <a:p>
            <a:pPr lvl="1"/>
            <a:r>
              <a:rPr lang="zh-CN" altLang="en-US" smtClean="false"/>
              <a:t>第二级</a:t>
            </a:r>
            <a:endParaRPr/>
          </a:p>
          <a:p>
            <a:pPr lvl="2"/>
            <a:r>
              <a:rPr lang="zh-CN" altLang="en-US" smtClean="false"/>
              <a:t>第三级</a:t>
            </a:r>
            <a:endParaRPr/>
          </a:p>
          <a:p>
            <a:pPr lvl="3"/>
            <a:r>
              <a:rPr lang="zh-CN" altLang="en-US" smtClean="false"/>
              <a:t>第四级</a:t>
            </a:r>
            <a:endParaRPr/>
          </a:p>
          <a:p>
            <a:pPr lvl="4"/>
            <a:r>
              <a:rPr lang="zh-CN" altLang="en-US" smtClean="false"/>
              <a:t>第五级</a:t>
            </a:r>
            <a:endParaRPr lang="en-US" dirty="false"/>
          </a:p>
        </p:txBody>
      </p:sp>
      <p:sp>
        <p:nvSpPr>
          <p:cNvPr id="53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 smtClean="false"/>
              <a:t>单击此处编辑母版文本样式</a:t>
            </a:r>
            <a:endParaRPr/>
          </a:p>
        </p:txBody>
      </p:sp>
      <p:sp>
        <p:nvSpPr>
          <p:cNvPr id="54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55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56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type="picTx">
  <p:cSld name="图片与标题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true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59" name="Picture Placeholder 2"/>
          <p:cNvSpPr>
            <a:spLocks noGrp="true" noChangeAspect="true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pPr/>
            <a:r>
              <a:rPr lang="zh-CN" altLang="en-US" smtClean="false"/>
              <a:t>单击图标添加图片</a:t>
            </a:r>
            <a:endParaRPr lang="en-US" dirty="false"/>
          </a:p>
        </p:txBody>
      </p:sp>
      <p:sp>
        <p:nvSpPr>
          <p:cNvPr id="60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 smtClean="false"/>
              <a:t>单击此处编辑母版文本样式</a:t>
            </a:r>
            <a:endParaRPr/>
          </a:p>
        </p:txBody>
      </p:sp>
      <p:sp>
        <p:nvSpPr>
          <p:cNvPr id="61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62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zh-CN" altLang="en-US"/>
          </a:p>
        </p:txBody>
      </p:sp>
      <p:sp>
        <p:nvSpPr>
          <p:cNvPr id="63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9.xml" /><Relationship Id="rId6" Type="http://schemas.openxmlformats.org/officeDocument/2006/relationships/slideLayout" Target="../slideLayouts/slideLayout7.xml" /><Relationship Id="rId5" Type="http://schemas.openxmlformats.org/officeDocument/2006/relationships/slideLayout" Target="../slideLayouts/slideLayout6.xml" /><Relationship Id="rId1" Type="http://schemas.openxmlformats.org/officeDocument/2006/relationships/slideLayout" Target="../slideLayouts/slideLayout2.xml" /><Relationship Id="rId4" Type="http://schemas.openxmlformats.org/officeDocument/2006/relationships/slideLayout" Target="../slideLayouts/slideLayout5.xml" /><Relationship Id="rId0" Type="http://schemas.openxmlformats.org/officeDocument/2006/relationships/slideLayout" Target="../slideLayouts/slideLayout1.xml" /><Relationship Id="rId9" Type="http://schemas.openxmlformats.org/officeDocument/2006/relationships/slideLayout" Target="../slideLayouts/slideLayout10.xml" /><Relationship Id="rId10" Type="http://schemas.openxmlformats.org/officeDocument/2006/relationships/slideLayout" Target="../slideLayouts/slideLayout11.xml" /><Relationship Id="rId11" Type="http://schemas.openxmlformats.org/officeDocument/2006/relationships/theme" Target="../theme/theme1.xml" /><Relationship Id="rId7" Type="http://schemas.openxmlformats.org/officeDocument/2006/relationships/slideLayout" Target="../slideLayouts/slideLayout8.xml" /><Relationship Id="rId2" Type="http://schemas.openxmlformats.org/officeDocument/2006/relationships/slideLayout" Target="../slideLayouts/slideLayout3.xml" /><Relationship Id="rId3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pPr/>
            <a:r>
              <a:rPr lang="zh-CN" altLang="en-US" smtClean="false"/>
              <a:t>单击此处编辑母版标题样式</a:t>
            </a:r>
            <a:endParaRPr lang="en-US" dirty="false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zh-CN" altLang="en-US" smtClean="false"/>
              <a:t>单击此处编辑母版文本样式</a:t>
            </a:r>
            <a:endParaRPr/>
          </a:p>
          <a:p>
            <a:pPr lvl="1"/>
            <a:r>
              <a:rPr lang="zh-CN" altLang="en-US" smtClean="false"/>
              <a:t>第二级</a:t>
            </a:r>
            <a:endParaRPr/>
          </a:p>
          <a:p>
            <a:pPr lvl="2"/>
            <a:r>
              <a:rPr lang="zh-CN" altLang="en-US" smtClean="false"/>
              <a:t>第三级</a:t>
            </a:r>
            <a:endParaRPr/>
          </a:p>
          <a:p>
            <a:pPr lvl="3"/>
            <a:r>
              <a:rPr lang="zh-CN" altLang="en-US" smtClean="false"/>
              <a:t>第四级</a:t>
            </a:r>
            <a:endParaRPr/>
          </a:p>
          <a:p>
            <a:pPr lvl="4"/>
            <a:r>
              <a:rPr lang="zh-CN" altLang="en-US" smtClean="false"/>
              <a:t>第五级</a:t>
            </a:r>
            <a:endParaRPr lang="en-US" dirty="false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4AE53F3-2052-4253-9CEB-63EAAE2689D5}" type="datetimeFigureOut">
              <a:rPr lang="zh-CN" altLang="en-US" smtClean="false"/>
              <a:t>2025/5/19</a:t>
            </a:fld>
            <a:endParaRPr lang="zh-CN" alt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zh-CN" alt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74E6A36-B8DF-4878-9760-835B39F17986}" type="slidenum">
              <a:rPr lang="zh-CN" altLang="en-US" smtClean="false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0"/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1425550" rtl="false" eaLnBrk="true" latinLnBrk="false" hangingPunct="true">
        <a:lnSpc>
          <a:spcPct val="90000"/>
        </a:lnSpc>
        <a:spcBef>
          <a:spcPct val="1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false" eaLnBrk="true" latinLnBrk="false" hangingPunct="true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false" eaLnBrk="true" latinLnBrk="false" hangingPunct="true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false" eaLnBrk="true" latinLnBrk="false" hangingPunct="true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false" eaLnBrk="true" latinLnBrk="false" hangingPunct="true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false" eaLnBrk="true" latinLnBrk="false" hangingPunct="true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false" eaLnBrk="true" latinLnBrk="false" hangingPunct="true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false" eaLnBrk="true" latinLnBrk="false" hangingPunct="true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false" eaLnBrk="true" latinLnBrk="false" hangingPunct="true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false" eaLnBrk="true" latinLnBrk="false" hangingPunct="true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false" eaLnBrk="true" latinLnBrk="false" hangingPunct="true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false" eaLnBrk="true" latinLnBrk="false" hangingPunct="true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false" eaLnBrk="true" latinLnBrk="false" hangingPunct="true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false" eaLnBrk="true" latinLnBrk="false" hangingPunct="true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false" eaLnBrk="true" latinLnBrk="false" hangingPunct="true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false" eaLnBrk="true" latinLnBrk="false" hangingPunct="true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false" eaLnBrk="true" latinLnBrk="false" hangingPunct="true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false" eaLnBrk="true" latinLnBrk="false" hangingPunct="true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false" eaLnBrk="true" latinLnBrk="false" hangingPunct="true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2" Type="http://schemas.microsoft.com/office/2007/relationships/hdphoto" Target="media/hdphoto1.wdp" /><Relationship Id="rId0" Type="http://schemas.openxmlformats.org/officeDocument/2006/relationships/slideLayout" Target="../slideLayouts/slideLayout7.xml" /><Relationship Id="rId4" Type="http://schemas.microsoft.com/office/2007/relationships/hdphoto" Target="media/hdphoto2.wdp" /><Relationship Id="rId3" Type="http://schemas.openxmlformats.org/officeDocument/2006/relationships/image" Target="media/image2.png" /><Relationship Id="rId1" Type="http://schemas.openxmlformats.org/officeDocument/2006/relationships/image" Target="media/image1.png" /></Relationships>
</file>

<file path=ppt/slides/slide1.xml><?xml version="1.0" encoding="utf-8"?>
<p:sld xmlns:a14="http://schemas.microsoft.com/office/drawing/2010/main" xmlns:a="http://schemas.openxmlformats.org/drawingml/2006/main" xmlns:p="http://schemas.openxmlformats.org/presentationml/2006/main" xmlns:r="http://schemas.openxmlformats.org/officeDocument/2006/relationships" xmlns:mc="http://schemas.openxmlformats.org/markup-compatibility/2006" mc:Ignorable="a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true"/>
          </p:cNvPicPr>
          <p:nvPr/>
        </p:nvPicPr>
        <p:blipFill rotWithShape="true">
          <a:blip r:embed="rId1">
            <a:clrChange>
              <a:clrFrom>
                <a:srgbClr val="F8FDF9"/>
              </a:clrFrom>
              <a:clrTo>
                <a:srgbClr val="F8FDF9">
                  <a:alpha val="0"/>
                </a:srgbClr>
              </a:clrTo>
            </a:clrChange>
            <a:extLst>
              <a:ext uri="{BEBA8EAE-BF5A-486C-A8C5-ECC9F3942E4B}">
                <a14:imgProps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/>
            </a:extLst>
          </a:blip>
          <a:srcRect l="2804" t="4873" r="84249" b="82141"/>
          <a:stretch/>
        </p:blipFill>
        <p:spPr>
          <a:xfrm>
            <a:off x="571499" y="1032115"/>
            <a:ext cx="1957389" cy="1388408"/>
          </a:xfrm>
          <a:prstGeom prst="rect">
            <a:avLst/>
          </a:prstGeom>
        </p:spPr>
      </p:pic>
      <p:pic>
        <p:nvPicPr>
          <p:cNvPr id="3" name="图片 18"/>
          <p:cNvPicPr>
            <a:picLocks noChangeAspect="true"/>
          </p:cNvPicPr>
          <p:nvPr/>
        </p:nvPicPr>
        <p:blipFill rotWithShape="true">
          <a:blip r:embed="rId3">
            <a:extLst>
              <a:ext uri="{BEBA8EAE-BF5A-486C-A8C5-ECC9F3942E4B}">
                <a14:imgProps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/>
            </a:extLst>
          </a:blip>
          <a:srcRect l="37479" t="13318" r="-1" b="10439"/>
          <a:stretch/>
        </p:blipFill>
        <p:spPr>
          <a:xfrm rot="10800000" flipH="true">
            <a:off x="7219951" y="3626712"/>
            <a:ext cx="7899400" cy="7065101"/>
          </a:xfrm>
          <a:custGeom>
            <a:avLst/>
            <a:gdLst>
              <a:gd name="connsiteX0" fmla="*/ 1885949 w 7899400"/>
              <a:gd name="connsiteY0" fmla="*/ 7065101 h 7065101"/>
              <a:gd name="connsiteX1" fmla="*/ 7899400 w 7899400"/>
              <a:gd name="connsiteY1" fmla="*/ 7065101 h 7065101"/>
              <a:gd name="connsiteX2" fmla="*/ 7899400 w 7899400"/>
              <a:gd name="connsiteY2" fmla="*/ 0 h 7065101"/>
              <a:gd name="connsiteX3" fmla="*/ 0 w 7899400"/>
              <a:gd name="connsiteY3" fmla="*/ 0 h 7065101"/>
              <a:gd name="connsiteX4" fmla="*/ 0 w 7899400"/>
              <a:gd name="connsiteY4" fmla="*/ 2900363 h 7065101"/>
              <a:gd name="connsiteX5" fmla="*/ 400049 w 7899400"/>
              <a:gd name="connsiteY5" fmla="*/ 2900363 h 7065101"/>
              <a:gd name="connsiteX6" fmla="*/ 400049 w 7899400"/>
              <a:gd name="connsiteY6" fmla="*/ 5224463 h 7065101"/>
              <a:gd name="connsiteX7" fmla="*/ 1885949 w 7899400"/>
              <a:gd name="connsiteY7" fmla="*/ 5224463 h 706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9400" h="7065101">
                <a:moveTo>
                  <a:pt x="1885949" y="7065101"/>
                </a:moveTo>
                <a:lnTo>
                  <a:pt x="7899400" y="7065101"/>
                </a:lnTo>
                <a:lnTo>
                  <a:pt x="7899400" y="0"/>
                </a:lnTo>
                <a:lnTo>
                  <a:pt x="0" y="0"/>
                </a:lnTo>
                <a:lnTo>
                  <a:pt x="0" y="2900363"/>
                </a:lnTo>
                <a:lnTo>
                  <a:pt x="400049" y="2900363"/>
                </a:lnTo>
                <a:lnTo>
                  <a:pt x="400049" y="5224463"/>
                </a:lnTo>
                <a:lnTo>
                  <a:pt x="1885949" y="5224463"/>
                </a:lnTo>
                <a:close/>
              </a:path>
            </a:pathLst>
          </a:custGeom>
        </p:spPr>
      </p:pic>
      <p:grpSp>
        <p:nvGrpSpPr>
          <p:cNvPr id="4" name="组合 6"/>
          <p:cNvGrpSpPr/>
          <p:nvPr/>
        </p:nvGrpSpPr>
        <p:grpSpPr>
          <a:xfrm>
            <a:off x="571500" y="2260537"/>
            <a:ext cx="1962150" cy="923330"/>
            <a:chOff x="342900" y="4613772"/>
            <a:chExt cx="1962150" cy="923330"/>
          </a:xfrm>
        </p:grpSpPr>
        <p:sp>
          <p:nvSpPr>
            <p:cNvPr id="5" name="矩形 2"/>
            <p:cNvSpPr/>
            <p:nvPr/>
          </p:nvSpPr>
          <p:spPr>
            <a:xfrm>
              <a:off x="342900" y="4754708"/>
              <a:ext cx="1962150" cy="590405"/>
            </a:xfrm>
            <a:prstGeom prst="rect">
              <a:avLst/>
            </a:prstGeom>
            <a:solidFill>
              <a:srgbClr val="4CC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3"/>
            <p:cNvSpPr txBox="true"/>
            <p:nvPr/>
          </p:nvSpPr>
          <p:spPr>
            <a:xfrm>
              <a:off x="378844" y="4613772"/>
              <a:ext cx="1890261" cy="923330"/>
            </a:xfrm>
            <a:prstGeom prst="rect">
              <a:avLst/>
            </a:prstGeom>
            <a:noFill/>
          </p:spPr>
          <p:txBody>
            <a:bodyPr wrap="none" rtlCol="false">
              <a:spAutoFit/>
            </a:bodyPr>
            <a:lstStyle/>
            <a:p>
              <a:pPr/>
              <a:r>
                <a:rPr lang="en-US" altLang="zh-CN" sz="5400" b="true" dirty="false" smtClean="false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2025</a:t>
              </a:r>
              <a:endParaRPr lang="zh-CN" altLang="en-US" sz="5400" b="true" dirty="false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object 3"/>
          <p:cNvSpPr txBox="true"/>
          <p:nvPr/>
        </p:nvSpPr>
        <p:spPr>
          <a:xfrm>
            <a:off x="2715188" y="2707743"/>
            <a:ext cx="11579036" cy="295402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/>
          <a:p>
            <a:pPr marL="12695" marR="5078" defTabSz="914034">
              <a:lnSpc>
                <a:spcPct val="108700"/>
              </a:lnSpc>
            </a:pPr>
            <a:r>
              <a:rPr lang="en-US" sz="1850" spc="-5" dirty="false" smtClean="false">
                <a:solidFill>
                  <a:srgbClr val="4CC4F0"/>
                </a:solidFill>
                <a:cs typeface="Calibri"/>
              </a:rPr>
              <a:t>BEIJING EXCELLENT ENGINEERING SURVEY AND DESIGN RESULTS EVALUATION APPLICATION MATERIALS </a:t>
            </a:r>
            <a:endParaRPr lang="en-US" sz="1850" dirty="false">
              <a:solidFill>
                <a:srgbClr val="4CC4F0"/>
              </a:solidFill>
              <a:cs typeface="Calibri"/>
            </a:endParaRPr>
          </a:p>
        </p:txBody>
      </p:sp>
      <p:sp>
        <p:nvSpPr>
          <p:cNvPr id="8" name="文本框 5"/>
          <p:cNvSpPr txBox="true"/>
          <p:nvPr/>
        </p:nvSpPr>
        <p:spPr>
          <a:xfrm>
            <a:off x="2715188" y="2092190"/>
            <a:ext cx="12404162" cy="615553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>
            <a:lvl1pPr marL="12695">
              <a:defRPr sz="3599" b="true" i="false">
                <a:latin typeface="微软雅黑"/>
                <a:ea typeface="+mj-ea"/>
                <a:cs typeface="微软雅黑"/>
              </a:defRPr>
            </a:lvl1pPr>
          </a:lstStyle>
          <a:p>
            <a:pPr/>
            <a:r>
              <a:rPr lang="zh-CN" altLang="en-US" sz="4000" dirty="false" smtClean="false">
                <a:solidFill>
                  <a:srgbClr val="046E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</a:t>
            </a:r>
            <a:r>
              <a:rPr lang="zh-CN" altLang="en-US" sz="4000" dirty="false">
                <a:solidFill>
                  <a:srgbClr val="046E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优秀工程勘察设计成果</a:t>
            </a:r>
            <a:r>
              <a:rPr lang="zh-CN" altLang="en-US" sz="4000" dirty="false" smtClean="false">
                <a:solidFill>
                  <a:srgbClr val="046E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 申报</a:t>
            </a:r>
            <a:r>
              <a:rPr lang="zh-CN" altLang="en-US" sz="4000" dirty="false">
                <a:solidFill>
                  <a:srgbClr val="046E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材料</a:t>
            </a:r>
            <a:endParaRPr/>
          </a:p>
        </p:txBody>
      </p:sp>
      <p:sp>
        <p:nvSpPr>
          <p:cNvPr id="9" name="文本框 8"/>
          <p:cNvSpPr txBox="true"/>
          <p:nvPr/>
        </p:nvSpPr>
        <p:spPr>
          <a:xfrm>
            <a:off x="607444" y="6820089"/>
            <a:ext cx="7590866" cy="430887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>
            <a:lvl1pPr marL="12695">
              <a:defRPr sz="3599" b="true" i="false">
                <a:latin typeface="微软雅黑"/>
                <a:ea typeface="+mj-ea"/>
                <a:cs typeface="微软雅黑"/>
              </a:defRPr>
            </a:lvl1pPr>
          </a:lstStyle>
          <a:p>
            <a:pPr/>
            <a:r>
              <a:rPr lang="zh-CN" altLang="en-US" sz="2800" dirty="false" smtClean="false">
                <a:solidFill>
                  <a:srgbClr val="046E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r>
              <a:rPr lang="zh-CN" altLang="en-US" sz="2800" dirty="false" smtClean="false">
                <a:solidFill>
                  <a:srgbClr val="046E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false" smtClean="false">
                <a:solidFill>
                  <a:srgbClr val="046E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XXXXXXXXXXXXXXXXX</a:t>
            </a:r>
            <a:endParaRPr lang="zh-CN" altLang="en-US" sz="2800" dirty="false">
              <a:solidFill>
                <a:srgbClr val="046E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true"/>
          <p:nvPr/>
        </p:nvSpPr>
        <p:spPr>
          <a:xfrm>
            <a:off x="607444" y="5851547"/>
            <a:ext cx="7590866" cy="430887"/>
          </a:xfrm>
          <a:prstGeom prst="rect">
            <a:avLst/>
          </a:prstGeom>
        </p:spPr>
        <p:txBody>
          <a:bodyPr vert="horz" wrap="square" lIns="0" tIns="0" rIns="0" bIns="0" rtlCol="false">
            <a:spAutoFit/>
          </a:bodyPr>
          <a:lstStyle>
            <a:lvl1pPr marL="12695">
              <a:defRPr sz="3599" b="true" i="false">
                <a:latin typeface="微软雅黑"/>
                <a:ea typeface="+mj-ea"/>
                <a:cs typeface="微软雅黑"/>
              </a:defRPr>
            </a:lvl1pPr>
          </a:lstStyle>
          <a:p>
            <a:pPr/>
            <a:r>
              <a:rPr lang="zh-CN" altLang="en-US" sz="2800" dirty="false" smtClean="false">
                <a:solidFill>
                  <a:srgbClr val="046E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申请类别：社会福祉空间设计单项成果</a:t>
            </a:r>
            <a:endParaRPr lang="zh-CN" altLang="en-US" sz="2800" dirty="false">
              <a:solidFill>
                <a:srgbClr val="046E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false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Application>Tencent office</Application>
</Properties>
</file>

<file path=docProps/core.xml><?xml version="1.0" encoding="utf-8"?>
<cp:coreProperties xmlns:xsi="http://www.w3.org/2001/XMLSchema-instance" xmlns:dcmitype="http://purl.org/dc/dcmitype/" xmlns:dcterms="http://purl.org/dc/terms/" xmlns:cp="http://schemas.openxmlformats.org/package/2006/metadata/core-properties" xmlns:dc="http://purl.org/dc/elements/1.1/">
  <dcterms:created xsi:type="dcterms:W3CDTF">2025-05-20T10:46:53Z</dcterms:created>
  <dcterms:modified xsi:type="dcterms:W3CDTF">2025-05-20T10:46:53Z</dcterms:modified>
</cp:coreProperties>
</file>